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8156238" cy="14441488"/>
  <p:notesSz cx="6858000" cy="9144000"/>
  <p:defaultTextStyle>
    <a:defPPr>
      <a:defRPr lang="en-US"/>
    </a:defPPr>
    <a:lvl1pPr marL="0" algn="l" defTabSz="1564630" rtl="0" eaLnBrk="1" latinLnBrk="0" hangingPunct="1">
      <a:defRPr sz="3080" kern="1200">
        <a:solidFill>
          <a:schemeClr val="tx1"/>
        </a:solidFill>
        <a:latin typeface="+mn-lt"/>
        <a:ea typeface="+mn-ea"/>
        <a:cs typeface="+mn-cs"/>
      </a:defRPr>
    </a:lvl1pPr>
    <a:lvl2pPr marL="782315" algn="l" defTabSz="1564630" rtl="0" eaLnBrk="1" latinLnBrk="0" hangingPunct="1">
      <a:defRPr sz="3080" kern="1200">
        <a:solidFill>
          <a:schemeClr val="tx1"/>
        </a:solidFill>
        <a:latin typeface="+mn-lt"/>
        <a:ea typeface="+mn-ea"/>
        <a:cs typeface="+mn-cs"/>
      </a:defRPr>
    </a:lvl2pPr>
    <a:lvl3pPr marL="1564630" algn="l" defTabSz="1564630" rtl="0" eaLnBrk="1" latinLnBrk="0" hangingPunct="1">
      <a:defRPr sz="3080" kern="1200">
        <a:solidFill>
          <a:schemeClr val="tx1"/>
        </a:solidFill>
        <a:latin typeface="+mn-lt"/>
        <a:ea typeface="+mn-ea"/>
        <a:cs typeface="+mn-cs"/>
      </a:defRPr>
    </a:lvl3pPr>
    <a:lvl4pPr marL="2346945" algn="l" defTabSz="1564630" rtl="0" eaLnBrk="1" latinLnBrk="0" hangingPunct="1">
      <a:defRPr sz="3080" kern="1200">
        <a:solidFill>
          <a:schemeClr val="tx1"/>
        </a:solidFill>
        <a:latin typeface="+mn-lt"/>
        <a:ea typeface="+mn-ea"/>
        <a:cs typeface="+mn-cs"/>
      </a:defRPr>
    </a:lvl4pPr>
    <a:lvl5pPr marL="3129260" algn="l" defTabSz="1564630" rtl="0" eaLnBrk="1" latinLnBrk="0" hangingPunct="1">
      <a:defRPr sz="3080" kern="1200">
        <a:solidFill>
          <a:schemeClr val="tx1"/>
        </a:solidFill>
        <a:latin typeface="+mn-lt"/>
        <a:ea typeface="+mn-ea"/>
        <a:cs typeface="+mn-cs"/>
      </a:defRPr>
    </a:lvl5pPr>
    <a:lvl6pPr marL="3911575" algn="l" defTabSz="1564630" rtl="0" eaLnBrk="1" latinLnBrk="0" hangingPunct="1">
      <a:defRPr sz="3080" kern="1200">
        <a:solidFill>
          <a:schemeClr val="tx1"/>
        </a:solidFill>
        <a:latin typeface="+mn-lt"/>
        <a:ea typeface="+mn-ea"/>
        <a:cs typeface="+mn-cs"/>
      </a:defRPr>
    </a:lvl6pPr>
    <a:lvl7pPr marL="4693890" algn="l" defTabSz="1564630" rtl="0" eaLnBrk="1" latinLnBrk="0" hangingPunct="1">
      <a:defRPr sz="3080" kern="1200">
        <a:solidFill>
          <a:schemeClr val="tx1"/>
        </a:solidFill>
        <a:latin typeface="+mn-lt"/>
        <a:ea typeface="+mn-ea"/>
        <a:cs typeface="+mn-cs"/>
      </a:defRPr>
    </a:lvl7pPr>
    <a:lvl8pPr marL="5476204" algn="l" defTabSz="1564630" rtl="0" eaLnBrk="1" latinLnBrk="0" hangingPunct="1">
      <a:defRPr sz="3080" kern="1200">
        <a:solidFill>
          <a:schemeClr val="tx1"/>
        </a:solidFill>
        <a:latin typeface="+mn-lt"/>
        <a:ea typeface="+mn-ea"/>
        <a:cs typeface="+mn-cs"/>
      </a:defRPr>
    </a:lvl8pPr>
    <a:lvl9pPr marL="6258519" algn="l" defTabSz="1564630" rtl="0" eaLnBrk="1" latinLnBrk="0" hangingPunct="1">
      <a:defRPr sz="308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6" d="100"/>
          <a:sy n="26" d="100"/>
        </p:scale>
        <p:origin x="2544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1718" y="2363458"/>
            <a:ext cx="15432802" cy="5027777"/>
          </a:xfrm>
        </p:spPr>
        <p:txBody>
          <a:bodyPr anchor="b"/>
          <a:lstStyle>
            <a:lvl1pPr algn="ctr">
              <a:defRPr sz="1191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530" y="7585125"/>
            <a:ext cx="13617179" cy="3486682"/>
          </a:xfrm>
        </p:spPr>
        <p:txBody>
          <a:bodyPr/>
          <a:lstStyle>
            <a:lvl1pPr marL="0" indent="0" algn="ctr">
              <a:buNone/>
              <a:defRPr sz="4765"/>
            </a:lvl1pPr>
            <a:lvl2pPr marL="907816" indent="0" algn="ctr">
              <a:buNone/>
              <a:defRPr sz="3971"/>
            </a:lvl2pPr>
            <a:lvl3pPr marL="1815633" indent="0" algn="ctr">
              <a:buNone/>
              <a:defRPr sz="3574"/>
            </a:lvl3pPr>
            <a:lvl4pPr marL="2723449" indent="0" algn="ctr">
              <a:buNone/>
              <a:defRPr sz="3177"/>
            </a:lvl4pPr>
            <a:lvl5pPr marL="3631265" indent="0" algn="ctr">
              <a:buNone/>
              <a:defRPr sz="3177"/>
            </a:lvl5pPr>
            <a:lvl6pPr marL="4539082" indent="0" algn="ctr">
              <a:buNone/>
              <a:defRPr sz="3177"/>
            </a:lvl6pPr>
            <a:lvl7pPr marL="5446898" indent="0" algn="ctr">
              <a:buNone/>
              <a:defRPr sz="3177"/>
            </a:lvl7pPr>
            <a:lvl8pPr marL="6354714" indent="0" algn="ctr">
              <a:buNone/>
              <a:defRPr sz="3177"/>
            </a:lvl8pPr>
            <a:lvl9pPr marL="7262531" indent="0" algn="ctr">
              <a:buNone/>
              <a:defRPr sz="317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4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93059" y="768875"/>
            <a:ext cx="3914939" cy="122384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48243" y="768875"/>
            <a:ext cx="11517863" cy="122384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1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5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786" y="3600347"/>
            <a:ext cx="15659755" cy="6007257"/>
          </a:xfrm>
        </p:spPr>
        <p:txBody>
          <a:bodyPr anchor="b"/>
          <a:lstStyle>
            <a:lvl1pPr>
              <a:defRPr sz="1191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8786" y="9664435"/>
            <a:ext cx="15659755" cy="3159074"/>
          </a:xfrm>
        </p:spPr>
        <p:txBody>
          <a:bodyPr/>
          <a:lstStyle>
            <a:lvl1pPr marL="0" indent="0">
              <a:buNone/>
              <a:defRPr sz="4765">
                <a:solidFill>
                  <a:schemeClr val="tx1"/>
                </a:solidFill>
              </a:defRPr>
            </a:lvl1pPr>
            <a:lvl2pPr marL="907816" indent="0">
              <a:buNone/>
              <a:defRPr sz="3971">
                <a:solidFill>
                  <a:schemeClr val="tx1">
                    <a:tint val="75000"/>
                  </a:schemeClr>
                </a:solidFill>
              </a:defRPr>
            </a:lvl2pPr>
            <a:lvl3pPr marL="1815633" indent="0">
              <a:buNone/>
              <a:defRPr sz="3574">
                <a:solidFill>
                  <a:schemeClr val="tx1">
                    <a:tint val="75000"/>
                  </a:schemeClr>
                </a:solidFill>
              </a:defRPr>
            </a:lvl3pPr>
            <a:lvl4pPr marL="2723449" indent="0">
              <a:buNone/>
              <a:defRPr sz="3177">
                <a:solidFill>
                  <a:schemeClr val="tx1">
                    <a:tint val="75000"/>
                  </a:schemeClr>
                </a:solidFill>
              </a:defRPr>
            </a:lvl4pPr>
            <a:lvl5pPr marL="3631265" indent="0">
              <a:buNone/>
              <a:defRPr sz="3177">
                <a:solidFill>
                  <a:schemeClr val="tx1">
                    <a:tint val="75000"/>
                  </a:schemeClr>
                </a:solidFill>
              </a:defRPr>
            </a:lvl5pPr>
            <a:lvl6pPr marL="4539082" indent="0">
              <a:buNone/>
              <a:defRPr sz="3177">
                <a:solidFill>
                  <a:schemeClr val="tx1">
                    <a:tint val="75000"/>
                  </a:schemeClr>
                </a:solidFill>
              </a:defRPr>
            </a:lvl6pPr>
            <a:lvl7pPr marL="5446898" indent="0">
              <a:buNone/>
              <a:defRPr sz="3177">
                <a:solidFill>
                  <a:schemeClr val="tx1">
                    <a:tint val="75000"/>
                  </a:schemeClr>
                </a:solidFill>
              </a:defRPr>
            </a:lvl7pPr>
            <a:lvl8pPr marL="6354714" indent="0">
              <a:buNone/>
              <a:defRPr sz="3177">
                <a:solidFill>
                  <a:schemeClr val="tx1">
                    <a:tint val="75000"/>
                  </a:schemeClr>
                </a:solidFill>
              </a:defRPr>
            </a:lvl8pPr>
            <a:lvl9pPr marL="7262531" indent="0">
              <a:buNone/>
              <a:defRPr sz="31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5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8241" y="3844378"/>
            <a:ext cx="7716401" cy="91629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91596" y="3844378"/>
            <a:ext cx="7716401" cy="91629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9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606" y="768879"/>
            <a:ext cx="15659755" cy="27913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0608" y="3540172"/>
            <a:ext cx="7680939" cy="1734983"/>
          </a:xfrm>
        </p:spPr>
        <p:txBody>
          <a:bodyPr anchor="b"/>
          <a:lstStyle>
            <a:lvl1pPr marL="0" indent="0">
              <a:buNone/>
              <a:defRPr sz="4765" b="1"/>
            </a:lvl1pPr>
            <a:lvl2pPr marL="907816" indent="0">
              <a:buNone/>
              <a:defRPr sz="3971" b="1"/>
            </a:lvl2pPr>
            <a:lvl3pPr marL="1815633" indent="0">
              <a:buNone/>
              <a:defRPr sz="3574" b="1"/>
            </a:lvl3pPr>
            <a:lvl4pPr marL="2723449" indent="0">
              <a:buNone/>
              <a:defRPr sz="3177" b="1"/>
            </a:lvl4pPr>
            <a:lvl5pPr marL="3631265" indent="0">
              <a:buNone/>
              <a:defRPr sz="3177" b="1"/>
            </a:lvl5pPr>
            <a:lvl6pPr marL="4539082" indent="0">
              <a:buNone/>
              <a:defRPr sz="3177" b="1"/>
            </a:lvl6pPr>
            <a:lvl7pPr marL="5446898" indent="0">
              <a:buNone/>
              <a:defRPr sz="3177" b="1"/>
            </a:lvl7pPr>
            <a:lvl8pPr marL="6354714" indent="0">
              <a:buNone/>
              <a:defRPr sz="3177" b="1"/>
            </a:lvl8pPr>
            <a:lvl9pPr marL="7262531" indent="0">
              <a:buNone/>
              <a:defRPr sz="317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0608" y="5275155"/>
            <a:ext cx="7680939" cy="77589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91596" y="3540172"/>
            <a:ext cx="7718766" cy="1734983"/>
          </a:xfrm>
        </p:spPr>
        <p:txBody>
          <a:bodyPr anchor="b"/>
          <a:lstStyle>
            <a:lvl1pPr marL="0" indent="0">
              <a:buNone/>
              <a:defRPr sz="4765" b="1"/>
            </a:lvl1pPr>
            <a:lvl2pPr marL="907816" indent="0">
              <a:buNone/>
              <a:defRPr sz="3971" b="1"/>
            </a:lvl2pPr>
            <a:lvl3pPr marL="1815633" indent="0">
              <a:buNone/>
              <a:defRPr sz="3574" b="1"/>
            </a:lvl3pPr>
            <a:lvl4pPr marL="2723449" indent="0">
              <a:buNone/>
              <a:defRPr sz="3177" b="1"/>
            </a:lvl4pPr>
            <a:lvl5pPr marL="3631265" indent="0">
              <a:buNone/>
              <a:defRPr sz="3177" b="1"/>
            </a:lvl5pPr>
            <a:lvl6pPr marL="4539082" indent="0">
              <a:buNone/>
              <a:defRPr sz="3177" b="1"/>
            </a:lvl6pPr>
            <a:lvl7pPr marL="5446898" indent="0">
              <a:buNone/>
              <a:defRPr sz="3177" b="1"/>
            </a:lvl7pPr>
            <a:lvl8pPr marL="6354714" indent="0">
              <a:buNone/>
              <a:defRPr sz="3177" b="1"/>
            </a:lvl8pPr>
            <a:lvl9pPr marL="7262531" indent="0">
              <a:buNone/>
              <a:defRPr sz="317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91596" y="5275155"/>
            <a:ext cx="7718766" cy="775895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23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4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606" y="962766"/>
            <a:ext cx="5855859" cy="3369681"/>
          </a:xfrm>
        </p:spPr>
        <p:txBody>
          <a:bodyPr anchor="b"/>
          <a:lstStyle>
            <a:lvl1pPr>
              <a:defRPr sz="635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8766" y="2079310"/>
            <a:ext cx="9191595" cy="10262817"/>
          </a:xfrm>
        </p:spPr>
        <p:txBody>
          <a:bodyPr/>
          <a:lstStyle>
            <a:lvl1pPr>
              <a:defRPr sz="6354"/>
            </a:lvl1pPr>
            <a:lvl2pPr>
              <a:defRPr sz="5560"/>
            </a:lvl2pPr>
            <a:lvl3pPr>
              <a:defRPr sz="4765"/>
            </a:lvl3pPr>
            <a:lvl4pPr>
              <a:defRPr sz="3971"/>
            </a:lvl4pPr>
            <a:lvl5pPr>
              <a:defRPr sz="3971"/>
            </a:lvl5pPr>
            <a:lvl6pPr>
              <a:defRPr sz="3971"/>
            </a:lvl6pPr>
            <a:lvl7pPr>
              <a:defRPr sz="3971"/>
            </a:lvl7pPr>
            <a:lvl8pPr>
              <a:defRPr sz="3971"/>
            </a:lvl8pPr>
            <a:lvl9pPr>
              <a:defRPr sz="397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0606" y="4332446"/>
            <a:ext cx="5855859" cy="8026393"/>
          </a:xfrm>
        </p:spPr>
        <p:txBody>
          <a:bodyPr/>
          <a:lstStyle>
            <a:lvl1pPr marL="0" indent="0">
              <a:buNone/>
              <a:defRPr sz="3177"/>
            </a:lvl1pPr>
            <a:lvl2pPr marL="907816" indent="0">
              <a:buNone/>
              <a:defRPr sz="2780"/>
            </a:lvl2pPr>
            <a:lvl3pPr marL="1815633" indent="0">
              <a:buNone/>
              <a:defRPr sz="2383"/>
            </a:lvl3pPr>
            <a:lvl4pPr marL="2723449" indent="0">
              <a:buNone/>
              <a:defRPr sz="1986"/>
            </a:lvl4pPr>
            <a:lvl5pPr marL="3631265" indent="0">
              <a:buNone/>
              <a:defRPr sz="1986"/>
            </a:lvl5pPr>
            <a:lvl6pPr marL="4539082" indent="0">
              <a:buNone/>
              <a:defRPr sz="1986"/>
            </a:lvl6pPr>
            <a:lvl7pPr marL="5446898" indent="0">
              <a:buNone/>
              <a:defRPr sz="1986"/>
            </a:lvl7pPr>
            <a:lvl8pPr marL="6354714" indent="0">
              <a:buNone/>
              <a:defRPr sz="1986"/>
            </a:lvl8pPr>
            <a:lvl9pPr marL="7262531" indent="0">
              <a:buNone/>
              <a:defRPr sz="198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4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606" y="962766"/>
            <a:ext cx="5855859" cy="3369681"/>
          </a:xfrm>
        </p:spPr>
        <p:txBody>
          <a:bodyPr anchor="b"/>
          <a:lstStyle>
            <a:lvl1pPr>
              <a:defRPr sz="635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18766" y="2079310"/>
            <a:ext cx="9191595" cy="10262817"/>
          </a:xfrm>
        </p:spPr>
        <p:txBody>
          <a:bodyPr anchor="t"/>
          <a:lstStyle>
            <a:lvl1pPr marL="0" indent="0">
              <a:buNone/>
              <a:defRPr sz="6354"/>
            </a:lvl1pPr>
            <a:lvl2pPr marL="907816" indent="0">
              <a:buNone/>
              <a:defRPr sz="5560"/>
            </a:lvl2pPr>
            <a:lvl3pPr marL="1815633" indent="0">
              <a:buNone/>
              <a:defRPr sz="4765"/>
            </a:lvl3pPr>
            <a:lvl4pPr marL="2723449" indent="0">
              <a:buNone/>
              <a:defRPr sz="3971"/>
            </a:lvl4pPr>
            <a:lvl5pPr marL="3631265" indent="0">
              <a:buNone/>
              <a:defRPr sz="3971"/>
            </a:lvl5pPr>
            <a:lvl6pPr marL="4539082" indent="0">
              <a:buNone/>
              <a:defRPr sz="3971"/>
            </a:lvl6pPr>
            <a:lvl7pPr marL="5446898" indent="0">
              <a:buNone/>
              <a:defRPr sz="3971"/>
            </a:lvl7pPr>
            <a:lvl8pPr marL="6354714" indent="0">
              <a:buNone/>
              <a:defRPr sz="3971"/>
            </a:lvl8pPr>
            <a:lvl9pPr marL="7262531" indent="0">
              <a:buNone/>
              <a:defRPr sz="3971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0606" y="4332446"/>
            <a:ext cx="5855859" cy="8026393"/>
          </a:xfrm>
        </p:spPr>
        <p:txBody>
          <a:bodyPr/>
          <a:lstStyle>
            <a:lvl1pPr marL="0" indent="0">
              <a:buNone/>
              <a:defRPr sz="3177"/>
            </a:lvl1pPr>
            <a:lvl2pPr marL="907816" indent="0">
              <a:buNone/>
              <a:defRPr sz="2780"/>
            </a:lvl2pPr>
            <a:lvl3pPr marL="1815633" indent="0">
              <a:buNone/>
              <a:defRPr sz="2383"/>
            </a:lvl3pPr>
            <a:lvl4pPr marL="2723449" indent="0">
              <a:buNone/>
              <a:defRPr sz="1986"/>
            </a:lvl4pPr>
            <a:lvl5pPr marL="3631265" indent="0">
              <a:buNone/>
              <a:defRPr sz="1986"/>
            </a:lvl5pPr>
            <a:lvl6pPr marL="4539082" indent="0">
              <a:buNone/>
              <a:defRPr sz="1986"/>
            </a:lvl6pPr>
            <a:lvl7pPr marL="5446898" indent="0">
              <a:buNone/>
              <a:defRPr sz="1986"/>
            </a:lvl7pPr>
            <a:lvl8pPr marL="6354714" indent="0">
              <a:buNone/>
              <a:defRPr sz="1986"/>
            </a:lvl8pPr>
            <a:lvl9pPr marL="7262531" indent="0">
              <a:buNone/>
              <a:defRPr sz="198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0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48242" y="768879"/>
            <a:ext cx="15659755" cy="2791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242" y="3844378"/>
            <a:ext cx="15659755" cy="916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8241" y="13385123"/>
            <a:ext cx="4085154" cy="768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4254" y="13385123"/>
            <a:ext cx="6127730" cy="768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22843" y="13385123"/>
            <a:ext cx="4085154" cy="768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15633" rtl="0" eaLnBrk="1" latinLnBrk="0" hangingPunct="1">
        <a:lnSpc>
          <a:spcPct val="90000"/>
        </a:lnSpc>
        <a:spcBef>
          <a:spcPct val="0"/>
        </a:spcBef>
        <a:buNone/>
        <a:defRPr sz="87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3908" indent="-453908" algn="l" defTabSz="1815633" rtl="0" eaLnBrk="1" latinLnBrk="0" hangingPunct="1">
        <a:lnSpc>
          <a:spcPct val="90000"/>
        </a:lnSpc>
        <a:spcBef>
          <a:spcPts val="1986"/>
        </a:spcBef>
        <a:buFont typeface="Arial" panose="020B0604020202020204" pitchFamily="34" charset="0"/>
        <a:buChar char="•"/>
        <a:defRPr sz="5560" kern="1200">
          <a:solidFill>
            <a:schemeClr val="tx1"/>
          </a:solidFill>
          <a:latin typeface="+mn-lt"/>
          <a:ea typeface="+mn-ea"/>
          <a:cs typeface="+mn-cs"/>
        </a:defRPr>
      </a:lvl1pPr>
      <a:lvl2pPr marL="1361724" indent="-453908" algn="l" defTabSz="1815633" rtl="0" eaLnBrk="1" latinLnBrk="0" hangingPunct="1">
        <a:lnSpc>
          <a:spcPct val="90000"/>
        </a:lnSpc>
        <a:spcBef>
          <a:spcPts val="993"/>
        </a:spcBef>
        <a:buFont typeface="Arial" panose="020B0604020202020204" pitchFamily="34" charset="0"/>
        <a:buChar char="•"/>
        <a:defRPr sz="4765" kern="1200">
          <a:solidFill>
            <a:schemeClr val="tx1"/>
          </a:solidFill>
          <a:latin typeface="+mn-lt"/>
          <a:ea typeface="+mn-ea"/>
          <a:cs typeface="+mn-cs"/>
        </a:defRPr>
      </a:lvl2pPr>
      <a:lvl3pPr marL="2269541" indent="-453908" algn="l" defTabSz="1815633" rtl="0" eaLnBrk="1" latinLnBrk="0" hangingPunct="1">
        <a:lnSpc>
          <a:spcPct val="90000"/>
        </a:lnSpc>
        <a:spcBef>
          <a:spcPts val="993"/>
        </a:spcBef>
        <a:buFont typeface="Arial" panose="020B0604020202020204" pitchFamily="34" charset="0"/>
        <a:buChar char="•"/>
        <a:defRPr sz="3971" kern="1200">
          <a:solidFill>
            <a:schemeClr val="tx1"/>
          </a:solidFill>
          <a:latin typeface="+mn-lt"/>
          <a:ea typeface="+mn-ea"/>
          <a:cs typeface="+mn-cs"/>
        </a:defRPr>
      </a:lvl3pPr>
      <a:lvl4pPr marL="3177357" indent="-453908" algn="l" defTabSz="1815633" rtl="0" eaLnBrk="1" latinLnBrk="0" hangingPunct="1">
        <a:lnSpc>
          <a:spcPct val="90000"/>
        </a:lnSpc>
        <a:spcBef>
          <a:spcPts val="993"/>
        </a:spcBef>
        <a:buFont typeface="Arial" panose="020B0604020202020204" pitchFamily="34" charset="0"/>
        <a:buChar char="•"/>
        <a:defRPr sz="3574" kern="1200">
          <a:solidFill>
            <a:schemeClr val="tx1"/>
          </a:solidFill>
          <a:latin typeface="+mn-lt"/>
          <a:ea typeface="+mn-ea"/>
          <a:cs typeface="+mn-cs"/>
        </a:defRPr>
      </a:lvl4pPr>
      <a:lvl5pPr marL="4085173" indent="-453908" algn="l" defTabSz="1815633" rtl="0" eaLnBrk="1" latinLnBrk="0" hangingPunct="1">
        <a:lnSpc>
          <a:spcPct val="90000"/>
        </a:lnSpc>
        <a:spcBef>
          <a:spcPts val="993"/>
        </a:spcBef>
        <a:buFont typeface="Arial" panose="020B0604020202020204" pitchFamily="34" charset="0"/>
        <a:buChar char="•"/>
        <a:defRPr sz="3574" kern="1200">
          <a:solidFill>
            <a:schemeClr val="tx1"/>
          </a:solidFill>
          <a:latin typeface="+mn-lt"/>
          <a:ea typeface="+mn-ea"/>
          <a:cs typeface="+mn-cs"/>
        </a:defRPr>
      </a:lvl5pPr>
      <a:lvl6pPr marL="4992990" indent="-453908" algn="l" defTabSz="1815633" rtl="0" eaLnBrk="1" latinLnBrk="0" hangingPunct="1">
        <a:lnSpc>
          <a:spcPct val="90000"/>
        </a:lnSpc>
        <a:spcBef>
          <a:spcPts val="993"/>
        </a:spcBef>
        <a:buFont typeface="Arial" panose="020B0604020202020204" pitchFamily="34" charset="0"/>
        <a:buChar char="•"/>
        <a:defRPr sz="3574" kern="1200">
          <a:solidFill>
            <a:schemeClr val="tx1"/>
          </a:solidFill>
          <a:latin typeface="+mn-lt"/>
          <a:ea typeface="+mn-ea"/>
          <a:cs typeface="+mn-cs"/>
        </a:defRPr>
      </a:lvl6pPr>
      <a:lvl7pPr marL="5900806" indent="-453908" algn="l" defTabSz="1815633" rtl="0" eaLnBrk="1" latinLnBrk="0" hangingPunct="1">
        <a:lnSpc>
          <a:spcPct val="90000"/>
        </a:lnSpc>
        <a:spcBef>
          <a:spcPts val="993"/>
        </a:spcBef>
        <a:buFont typeface="Arial" panose="020B0604020202020204" pitchFamily="34" charset="0"/>
        <a:buChar char="•"/>
        <a:defRPr sz="3574" kern="1200">
          <a:solidFill>
            <a:schemeClr val="tx1"/>
          </a:solidFill>
          <a:latin typeface="+mn-lt"/>
          <a:ea typeface="+mn-ea"/>
          <a:cs typeface="+mn-cs"/>
        </a:defRPr>
      </a:lvl7pPr>
      <a:lvl8pPr marL="6808622" indent="-453908" algn="l" defTabSz="1815633" rtl="0" eaLnBrk="1" latinLnBrk="0" hangingPunct="1">
        <a:lnSpc>
          <a:spcPct val="90000"/>
        </a:lnSpc>
        <a:spcBef>
          <a:spcPts val="993"/>
        </a:spcBef>
        <a:buFont typeface="Arial" panose="020B0604020202020204" pitchFamily="34" charset="0"/>
        <a:buChar char="•"/>
        <a:defRPr sz="3574" kern="1200">
          <a:solidFill>
            <a:schemeClr val="tx1"/>
          </a:solidFill>
          <a:latin typeface="+mn-lt"/>
          <a:ea typeface="+mn-ea"/>
          <a:cs typeface="+mn-cs"/>
        </a:defRPr>
      </a:lvl8pPr>
      <a:lvl9pPr marL="7716439" indent="-453908" algn="l" defTabSz="1815633" rtl="0" eaLnBrk="1" latinLnBrk="0" hangingPunct="1">
        <a:lnSpc>
          <a:spcPct val="90000"/>
        </a:lnSpc>
        <a:spcBef>
          <a:spcPts val="993"/>
        </a:spcBef>
        <a:buFont typeface="Arial" panose="020B0604020202020204" pitchFamily="34" charset="0"/>
        <a:buChar char="•"/>
        <a:defRPr sz="35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15633" rtl="0" eaLnBrk="1" latinLnBrk="0" hangingPunct="1">
        <a:defRPr sz="3574" kern="1200">
          <a:solidFill>
            <a:schemeClr val="tx1"/>
          </a:solidFill>
          <a:latin typeface="+mn-lt"/>
          <a:ea typeface="+mn-ea"/>
          <a:cs typeface="+mn-cs"/>
        </a:defRPr>
      </a:lvl1pPr>
      <a:lvl2pPr marL="907816" algn="l" defTabSz="1815633" rtl="0" eaLnBrk="1" latinLnBrk="0" hangingPunct="1">
        <a:defRPr sz="3574" kern="1200">
          <a:solidFill>
            <a:schemeClr val="tx1"/>
          </a:solidFill>
          <a:latin typeface="+mn-lt"/>
          <a:ea typeface="+mn-ea"/>
          <a:cs typeface="+mn-cs"/>
        </a:defRPr>
      </a:lvl2pPr>
      <a:lvl3pPr marL="1815633" algn="l" defTabSz="1815633" rtl="0" eaLnBrk="1" latinLnBrk="0" hangingPunct="1">
        <a:defRPr sz="3574" kern="1200">
          <a:solidFill>
            <a:schemeClr val="tx1"/>
          </a:solidFill>
          <a:latin typeface="+mn-lt"/>
          <a:ea typeface="+mn-ea"/>
          <a:cs typeface="+mn-cs"/>
        </a:defRPr>
      </a:lvl3pPr>
      <a:lvl4pPr marL="2723449" algn="l" defTabSz="1815633" rtl="0" eaLnBrk="1" latinLnBrk="0" hangingPunct="1">
        <a:defRPr sz="3574" kern="1200">
          <a:solidFill>
            <a:schemeClr val="tx1"/>
          </a:solidFill>
          <a:latin typeface="+mn-lt"/>
          <a:ea typeface="+mn-ea"/>
          <a:cs typeface="+mn-cs"/>
        </a:defRPr>
      </a:lvl4pPr>
      <a:lvl5pPr marL="3631265" algn="l" defTabSz="1815633" rtl="0" eaLnBrk="1" latinLnBrk="0" hangingPunct="1">
        <a:defRPr sz="3574" kern="1200">
          <a:solidFill>
            <a:schemeClr val="tx1"/>
          </a:solidFill>
          <a:latin typeface="+mn-lt"/>
          <a:ea typeface="+mn-ea"/>
          <a:cs typeface="+mn-cs"/>
        </a:defRPr>
      </a:lvl5pPr>
      <a:lvl6pPr marL="4539082" algn="l" defTabSz="1815633" rtl="0" eaLnBrk="1" latinLnBrk="0" hangingPunct="1">
        <a:defRPr sz="3574" kern="1200">
          <a:solidFill>
            <a:schemeClr val="tx1"/>
          </a:solidFill>
          <a:latin typeface="+mn-lt"/>
          <a:ea typeface="+mn-ea"/>
          <a:cs typeface="+mn-cs"/>
        </a:defRPr>
      </a:lvl6pPr>
      <a:lvl7pPr marL="5446898" algn="l" defTabSz="1815633" rtl="0" eaLnBrk="1" latinLnBrk="0" hangingPunct="1">
        <a:defRPr sz="3574" kern="1200">
          <a:solidFill>
            <a:schemeClr val="tx1"/>
          </a:solidFill>
          <a:latin typeface="+mn-lt"/>
          <a:ea typeface="+mn-ea"/>
          <a:cs typeface="+mn-cs"/>
        </a:defRPr>
      </a:lvl7pPr>
      <a:lvl8pPr marL="6354714" algn="l" defTabSz="1815633" rtl="0" eaLnBrk="1" latinLnBrk="0" hangingPunct="1">
        <a:defRPr sz="3574" kern="1200">
          <a:solidFill>
            <a:schemeClr val="tx1"/>
          </a:solidFill>
          <a:latin typeface="+mn-lt"/>
          <a:ea typeface="+mn-ea"/>
          <a:cs typeface="+mn-cs"/>
        </a:defRPr>
      </a:lvl8pPr>
      <a:lvl9pPr marL="7262531" algn="l" defTabSz="1815633" rtl="0" eaLnBrk="1" latinLnBrk="0" hangingPunct="1">
        <a:defRPr sz="35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76200" y="38102"/>
            <a:ext cx="17556480" cy="14209191"/>
            <a:chOff x="128588" y="12941"/>
            <a:chExt cx="17880009" cy="144710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" t="780" r="535" b="991"/>
            <a:stretch/>
          </p:blipFill>
          <p:spPr>
            <a:xfrm flipV="1">
              <a:off x="300038" y="8802436"/>
              <a:ext cx="8482012" cy="5603937"/>
            </a:xfrm>
            <a:prstGeom prst="rect">
              <a:avLst/>
            </a:prstGeom>
            <a:ln w="127000" cap="flat">
              <a:solidFill>
                <a:srgbClr val="B2E2E2"/>
              </a:solidFill>
              <a:round/>
            </a:ln>
            <a:effectLst/>
          </p:spPr>
        </p:pic>
        <p:sp>
          <p:nvSpPr>
            <p:cNvPr id="7" name="Teardrop 6"/>
            <p:cNvSpPr>
              <a:spLocks noChangeAspect="1"/>
            </p:cNvSpPr>
            <p:nvPr/>
          </p:nvSpPr>
          <p:spPr>
            <a:xfrm rot="5400000">
              <a:off x="2013982" y="814616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  <a:endParaRPr lang="en-US" sz="96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" t="998" r="1014" b="1623"/>
            <a:stretch/>
          </p:blipFill>
          <p:spPr>
            <a:xfrm rot="5400000">
              <a:off x="10819817" y="7295196"/>
              <a:ext cx="5605272" cy="8772288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9" name="Teardrop 8"/>
            <p:cNvSpPr>
              <a:spLocks noChangeAspect="1"/>
            </p:cNvSpPr>
            <p:nvPr/>
          </p:nvSpPr>
          <p:spPr>
            <a:xfrm rot="5400000">
              <a:off x="9731685" y="8177127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  <a:endParaRPr lang="en-US" sz="96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8" y="761546"/>
              <a:ext cx="8968182" cy="757488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6619">
              <a:off x="4865597" y="4337158"/>
              <a:ext cx="3555774" cy="360766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3132409" y="896181"/>
              <a:ext cx="3383004" cy="7556402"/>
              <a:chOff x="3477317" y="896181"/>
              <a:chExt cx="3383004" cy="7556402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3519755" y="896181"/>
                <a:ext cx="3328200" cy="4564373"/>
              </a:xfrm>
              <a:prstGeom prst="line">
                <a:avLst/>
              </a:prstGeom>
              <a:ln w="127000" cap="rnd">
                <a:solidFill>
                  <a:srgbClr val="66C2A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3477317" y="5460554"/>
                <a:ext cx="42438" cy="2992029"/>
              </a:xfrm>
              <a:prstGeom prst="line">
                <a:avLst/>
              </a:prstGeom>
              <a:ln w="127000" cap="rnd">
                <a:solidFill>
                  <a:srgbClr val="66C2A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 flipV="1">
                <a:off x="6847955" y="896181"/>
                <a:ext cx="12366" cy="585743"/>
              </a:xfrm>
              <a:prstGeom prst="line">
                <a:avLst/>
              </a:prstGeom>
              <a:ln w="127000" cap="rnd">
                <a:solidFill>
                  <a:srgbClr val="66C2A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3477317" y="7817615"/>
                <a:ext cx="396840" cy="634968"/>
              </a:xfrm>
              <a:prstGeom prst="line">
                <a:avLst/>
              </a:prstGeom>
              <a:ln w="127000" cap="rnd">
                <a:solidFill>
                  <a:srgbClr val="66C2A4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1984604" y="2312986"/>
              <a:ext cx="7232801" cy="4818052"/>
              <a:chOff x="2329512" y="2312986"/>
              <a:chExt cx="7232801" cy="4818052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9389924" y="3525075"/>
                <a:ext cx="172389" cy="3605963"/>
              </a:xfrm>
              <a:prstGeom prst="line">
                <a:avLst/>
              </a:prstGeom>
              <a:ln w="127000" cap="rnd">
                <a:solidFill>
                  <a:srgbClr val="B2E2E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374677" y="2312986"/>
                <a:ext cx="7187636" cy="1212089"/>
              </a:xfrm>
              <a:prstGeom prst="line">
                <a:avLst/>
              </a:prstGeom>
              <a:ln w="127000" cap="rnd">
                <a:solidFill>
                  <a:srgbClr val="B2E2E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329512" y="2312986"/>
                <a:ext cx="45165" cy="1858124"/>
              </a:xfrm>
              <a:prstGeom prst="line">
                <a:avLst/>
              </a:prstGeom>
              <a:ln w="127000" cap="rnd">
                <a:solidFill>
                  <a:srgbClr val="B2E2E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ardrop 13"/>
            <p:cNvSpPr>
              <a:spLocks noChangeAspect="1"/>
            </p:cNvSpPr>
            <p:nvPr/>
          </p:nvSpPr>
          <p:spPr>
            <a:xfrm rot="5400000">
              <a:off x="2056626" y="128056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 smtClean="0"/>
                <a:t>a</a:t>
              </a:r>
              <a:endParaRPr lang="en-US" sz="9600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9396663" y="150971"/>
              <a:ext cx="7431925" cy="9991949"/>
              <a:chOff x="9396663" y="1084495"/>
              <a:chExt cx="7431925" cy="999194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0442864" y="1507859"/>
                <a:ext cx="6035040" cy="6565591"/>
              </a:xfrm>
              <a:prstGeom prst="rect">
                <a:avLst/>
              </a:prstGeom>
              <a:ln w="127000">
                <a:solidFill>
                  <a:srgbClr val="66C2A4"/>
                </a:solidFill>
              </a:ln>
            </p:spPr>
          </p:pic>
          <p:sp>
            <p:nvSpPr>
              <p:cNvPr id="21" name="Freeform 20"/>
              <p:cNvSpPr/>
              <p:nvPr/>
            </p:nvSpPr>
            <p:spPr>
              <a:xfrm>
                <a:off x="10115550" y="7918450"/>
                <a:ext cx="6713038" cy="3157994"/>
              </a:xfrm>
              <a:custGeom>
                <a:avLst/>
                <a:gdLst>
                  <a:gd name="connsiteX0" fmla="*/ 2995863 w 6689558"/>
                  <a:gd name="connsiteY0" fmla="*/ 2454442 h 2478505"/>
                  <a:gd name="connsiteX1" fmla="*/ 0 w 6689558"/>
                  <a:gd name="connsiteY1" fmla="*/ 0 h 2478505"/>
                  <a:gd name="connsiteX2" fmla="*/ 6689558 w 6689558"/>
                  <a:gd name="connsiteY2" fmla="*/ 0 h 2478505"/>
                  <a:gd name="connsiteX3" fmla="*/ 3922294 w 6689558"/>
                  <a:gd name="connsiteY3" fmla="*/ 2478505 h 2478505"/>
                  <a:gd name="connsiteX4" fmla="*/ 2995863 w 6689558"/>
                  <a:gd name="connsiteY4" fmla="*/ 2454442 h 2478505"/>
                  <a:gd name="connsiteX0" fmla="*/ 2995863 w 6639316"/>
                  <a:gd name="connsiteY0" fmla="*/ 2467660 h 2491723"/>
                  <a:gd name="connsiteX1" fmla="*/ 0 w 6639316"/>
                  <a:gd name="connsiteY1" fmla="*/ 13218 h 2491723"/>
                  <a:gd name="connsiteX2" fmla="*/ 6639316 w 6639316"/>
                  <a:gd name="connsiteY2" fmla="*/ 0 h 2491723"/>
                  <a:gd name="connsiteX3" fmla="*/ 3922294 w 6639316"/>
                  <a:gd name="connsiteY3" fmla="*/ 2491723 h 2491723"/>
                  <a:gd name="connsiteX4" fmla="*/ 2995863 w 6639316"/>
                  <a:gd name="connsiteY4" fmla="*/ 2467660 h 2491723"/>
                  <a:gd name="connsiteX0" fmla="*/ 2995863 w 6639316"/>
                  <a:gd name="connsiteY0" fmla="*/ 2467660 h 2467660"/>
                  <a:gd name="connsiteX1" fmla="*/ 0 w 6639316"/>
                  <a:gd name="connsiteY1" fmla="*/ 13218 h 2467660"/>
                  <a:gd name="connsiteX2" fmla="*/ 6639316 w 6639316"/>
                  <a:gd name="connsiteY2" fmla="*/ 0 h 2467660"/>
                  <a:gd name="connsiteX3" fmla="*/ 4003938 w 6639316"/>
                  <a:gd name="connsiteY3" fmla="*/ 2379373 h 2467660"/>
                  <a:gd name="connsiteX4" fmla="*/ 2995863 w 6639316"/>
                  <a:gd name="connsiteY4" fmla="*/ 2467660 h 2467660"/>
                  <a:gd name="connsiteX0" fmla="*/ 2989583 w 6639316"/>
                  <a:gd name="connsiteY0" fmla="*/ 2388354 h 2388354"/>
                  <a:gd name="connsiteX1" fmla="*/ 0 w 6639316"/>
                  <a:gd name="connsiteY1" fmla="*/ 13218 h 2388354"/>
                  <a:gd name="connsiteX2" fmla="*/ 6639316 w 6639316"/>
                  <a:gd name="connsiteY2" fmla="*/ 0 h 2388354"/>
                  <a:gd name="connsiteX3" fmla="*/ 4003938 w 6639316"/>
                  <a:gd name="connsiteY3" fmla="*/ 2379373 h 2388354"/>
                  <a:gd name="connsiteX4" fmla="*/ 2989583 w 6639316"/>
                  <a:gd name="connsiteY4" fmla="*/ 2388354 h 2388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9316" h="2388354">
                    <a:moveTo>
                      <a:pt x="2989583" y="2388354"/>
                    </a:moveTo>
                    <a:lnTo>
                      <a:pt x="0" y="13218"/>
                    </a:lnTo>
                    <a:lnTo>
                      <a:pt x="6639316" y="0"/>
                    </a:lnTo>
                    <a:lnTo>
                      <a:pt x="4003938" y="2379373"/>
                    </a:lnTo>
                    <a:lnTo>
                      <a:pt x="2989583" y="2388354"/>
                    </a:lnTo>
                    <a:close/>
                  </a:path>
                </a:pathLst>
              </a:custGeom>
              <a:solidFill>
                <a:srgbClr val="66C2A4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ardrop 21"/>
              <p:cNvSpPr>
                <a:spLocks noChangeAspect="1"/>
              </p:cNvSpPr>
              <p:nvPr/>
            </p:nvSpPr>
            <p:spPr>
              <a:xfrm rot="5400000">
                <a:off x="9419579" y="1061579"/>
                <a:ext cx="1114016" cy="1159847"/>
              </a:xfrm>
              <a:prstGeom prst="teardrop">
                <a:avLst/>
              </a:prstGeom>
              <a:solidFill>
                <a:srgbClr val="238B45"/>
              </a:solidFill>
              <a:ln>
                <a:solidFill>
                  <a:schemeClr val="accent1">
                    <a:shade val="50000"/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600" dirty="0"/>
                  <a:t>d</a:t>
                </a:r>
                <a:endParaRPr lang="en-US" sz="9600" dirty="0"/>
              </a:p>
            </p:txBody>
          </p:sp>
        </p:grp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13190704" y="10142920"/>
              <a:ext cx="917725" cy="914400"/>
            </a:xfrm>
            <a:prstGeom prst="rect">
              <a:avLst/>
            </a:prstGeom>
            <a:noFill/>
            <a:ln w="127000">
              <a:solidFill>
                <a:srgbClr val="238B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629993" y="6892415"/>
              <a:ext cx="1415023" cy="23862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197600" y="12941"/>
              <a:ext cx="3767487" cy="1015663"/>
            </a:xfrm>
            <a:prstGeom prst="rect">
              <a:avLst/>
            </a:prstGeom>
            <a:solidFill>
              <a:srgbClr val="66C2A4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Y Z Plane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X Y </a:t>
              </a:r>
              <a:r>
                <a:rPr lang="en-US" sz="6000" dirty="0"/>
                <a:t>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46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10</Words>
  <Application>Microsoft Office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2</cp:revision>
  <dcterms:created xsi:type="dcterms:W3CDTF">2014-09-25T03:07:07Z</dcterms:created>
  <dcterms:modified xsi:type="dcterms:W3CDTF">2014-09-25T03:27:54Z</dcterms:modified>
</cp:coreProperties>
</file>